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84" r:id="rId2"/>
    <p:sldId id="285" r:id="rId3"/>
    <p:sldId id="289" r:id="rId4"/>
    <p:sldId id="286" r:id="rId5"/>
    <p:sldId id="288" r:id="rId6"/>
  </p:sldIdLst>
  <p:sldSz cx="9144000" cy="5143500" type="screen16x9"/>
  <p:notesSz cx="6724650" cy="97742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94660"/>
  </p:normalViewPr>
  <p:slideViewPr>
    <p:cSldViewPr showGuides="1">
      <p:cViewPr varScale="1">
        <p:scale>
          <a:sx n="142" d="100"/>
          <a:sy n="142" d="100"/>
        </p:scale>
        <p:origin x="768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09079" y="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2EA605-644A-4260-8D5A-08AB264490DC}" type="datetimeFigureOut">
              <a:rPr lang="de-DE" smtClean="0"/>
              <a:t>03.03.2025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33425"/>
            <a:ext cx="6515100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2465" y="4642763"/>
            <a:ext cx="5379720" cy="439840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28383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09079" y="928383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32ECB5-9FA9-4B8B-9A13-CC3A981DA6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8207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 algn="ctr">
              <a:defRPr sz="2400"/>
            </a:lvl1pPr>
          </a:lstStyle>
          <a:p>
            <a:pPr lvl="0"/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Die Muster in der allgemeinen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Musterologie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371600" y="2914650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EIN VORTRAG VON PROF. DR. MAXIMILIAN MUSTERMANN</a:t>
            </a:r>
          </a:p>
          <a:p>
            <a:r>
              <a:rPr lang="de-DE" sz="1400" dirty="0"/>
              <a:t>Musterstadt, 34. Oktober 2020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4EB88-046D-4722-B8B3-9A5A066AF8DD}" type="datetime1">
              <a:rPr lang="de-DE" smtClean="0"/>
              <a:t>03.03.2025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Hygienemanagement-St.Willibrord-Spital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7F27E-6C05-459B-9123-854E43D50224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itelplatzhalter 1"/>
          <p:cNvSpPr txBox="1">
            <a:spLocks/>
          </p:cNvSpPr>
          <p:nvPr userDrawn="1"/>
        </p:nvSpPr>
        <p:spPr>
          <a:xfrm>
            <a:off x="2483768" y="380752"/>
            <a:ext cx="6624736" cy="4860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3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dirty="0"/>
              <a:t>KLINIK FÜR MUSTER- UND MASTERFOLIEN</a:t>
            </a:r>
          </a:p>
        </p:txBody>
      </p:sp>
    </p:spTree>
    <p:extLst>
      <p:ext uri="{BB962C8B-B14F-4D97-AF65-F5344CB8AC3E}">
        <p14:creationId xmlns:p14="http://schemas.microsoft.com/office/powerpoint/2010/main" val="374543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de-DE" dirty="0"/>
              <a:t>KLINIK FÜR MUSTER- UND MASTERFOLIEN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1F1F4-8C25-4849-B7C1-C369818E86D1}" type="datetime1">
              <a:rPr lang="de-DE" smtClean="0"/>
              <a:t>03.03.2025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Hygienemanagement-St.Willibrord-Spital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7F27E-6C05-459B-9123-854E43D5022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501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ctr">
              <a:defRPr sz="4000" b="1" cap="all" baseline="0"/>
            </a:lvl1pPr>
          </a:lstStyle>
          <a:p>
            <a:r>
              <a:rPr lang="de-DE" dirty="0"/>
              <a:t>Die </a:t>
            </a:r>
            <a:r>
              <a:rPr lang="de-DE" dirty="0" err="1"/>
              <a:t>muster</a:t>
            </a:r>
            <a:r>
              <a:rPr lang="de-DE" dirty="0"/>
              <a:t> in der allgemeinen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 algn="ctr">
              <a:buNone/>
              <a:defRPr sz="20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EIN VORTRAG VON PROF. DR. MAXIMILIAN MUSTERMANN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7358F-8067-42EF-A175-C7EE205E812E}" type="datetime1">
              <a:rPr lang="de-DE" smtClean="0"/>
              <a:t>03.03.2025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Hygienemanagement-St.Willibrord-Spital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7F27E-6C05-459B-9123-854E43D50224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itelplatzhalter 1"/>
          <p:cNvSpPr txBox="1">
            <a:spLocks/>
          </p:cNvSpPr>
          <p:nvPr userDrawn="1"/>
        </p:nvSpPr>
        <p:spPr>
          <a:xfrm>
            <a:off x="2483768" y="380752"/>
            <a:ext cx="6624736" cy="4860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3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dirty="0"/>
              <a:t>KLINIK FÜR MUSTER- UND MASTERFOLIEN</a:t>
            </a:r>
          </a:p>
        </p:txBody>
      </p:sp>
    </p:spTree>
    <p:extLst>
      <p:ext uri="{BB962C8B-B14F-4D97-AF65-F5344CB8AC3E}">
        <p14:creationId xmlns:p14="http://schemas.microsoft.com/office/powerpoint/2010/main" val="3515810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KLINIK DÜR MUSTER- UND MASTERFOLIEN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 baseline="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Die Muster in der allgemeinen </a:t>
            </a:r>
            <a:r>
              <a:rPr lang="de-DE" dirty="0" err="1"/>
              <a:t>Musterologie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Objekt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2F337-C53F-4F27-A4CF-D99CD094EFC6}" type="datetime1">
              <a:rPr lang="de-DE" smtClean="0"/>
              <a:t>03.03.2025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Hygienemanagement-St.Willibrord-Spital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7F27E-6C05-459B-9123-854E43D5022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8792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C810A-352D-48BE-A286-FDD635D2B336}" type="datetime1">
              <a:rPr lang="de-DE" smtClean="0"/>
              <a:t>03.03.2025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Hygienemanagement-St.Willibrord-Spital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7F27E-6C05-459B-9123-854E43D5022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4563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3EFAF-D3A6-481A-A0E2-60A0AC7F7D9B}" type="datetime1">
              <a:rPr lang="de-DE" smtClean="0"/>
              <a:t>03.03.2025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Hygienemanagement-St.Willibrord-Spital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7F27E-6C05-459B-9123-854E43D5022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4503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C196A-6D47-4FBD-B434-B20F72C6FFD8}" type="datetime1">
              <a:rPr lang="de-DE" smtClean="0"/>
              <a:t>03.03.2025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Hygienemanagement-St.Willibrord-Spital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7F27E-6C05-459B-9123-854E43D50224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Titelplatzhalter 1"/>
          <p:cNvSpPr>
            <a:spLocks noGrp="1"/>
          </p:cNvSpPr>
          <p:nvPr>
            <p:ph type="title"/>
          </p:nvPr>
        </p:nvSpPr>
        <p:spPr>
          <a:xfrm>
            <a:off x="2483768" y="380752"/>
            <a:ext cx="6624736" cy="4860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KLINIK FÜR MUSTER- UND MASTERFOLIEN</a:t>
            </a:r>
          </a:p>
        </p:txBody>
      </p:sp>
    </p:spTree>
    <p:extLst>
      <p:ext uri="{BB962C8B-B14F-4D97-AF65-F5344CB8AC3E}">
        <p14:creationId xmlns:p14="http://schemas.microsoft.com/office/powerpoint/2010/main" val="1250430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de-DE" dirty="0"/>
              <a:t>Die Muster in der allgemeinen 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1275605"/>
            <a:ext cx="5486400" cy="2270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 algn="ctr">
              <a:buNone/>
              <a:defRPr sz="14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EIN VORTRAG VON PROF. DR. MAXIMILIAN MUSTERMANN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F5BC8-51DE-47A1-9C84-A4FE0EDD7D0A}" type="datetime1">
              <a:rPr lang="de-DE" smtClean="0"/>
              <a:t>03.03.2025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Hygienemanagement-St.Willibrord-Spital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7F27E-6C05-459B-9123-854E43D50224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itelplatzhalter 1"/>
          <p:cNvSpPr txBox="1">
            <a:spLocks/>
          </p:cNvSpPr>
          <p:nvPr userDrawn="1"/>
        </p:nvSpPr>
        <p:spPr>
          <a:xfrm>
            <a:off x="2483768" y="380752"/>
            <a:ext cx="6624736" cy="4860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3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/>
              <a:t>KLINIK FÜR MUSTER- UND MASTERFOLIEN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3034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55" y="267270"/>
            <a:ext cx="2038882" cy="667787"/>
          </a:xfrm>
          <a:prstGeom prst="rect">
            <a:avLst/>
          </a:prstGeom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2483768" y="380752"/>
            <a:ext cx="6624736" cy="4860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KLINIK FÜR MUSTER- UND MASTERFOLIEN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Die Muster in der allgemeinen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Musterologie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67544" y="4948014"/>
            <a:ext cx="2133600" cy="2123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D64AB921-A61A-453E-9495-1291976AD528}" type="datetime1">
              <a:rPr lang="de-DE" smtClean="0"/>
              <a:t>03.03.2025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948014"/>
            <a:ext cx="2895600" cy="1954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de-DE"/>
              <a:t>Hygienemanagement-St.Willibrord-Spital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16216" y="4948014"/>
            <a:ext cx="2133600" cy="1954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687F27E-6C05-459B-9123-854E43D50224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2483768" y="339502"/>
            <a:ext cx="0" cy="5759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 userDrawn="1"/>
        </p:nvCxnSpPr>
        <p:spPr>
          <a:xfrm>
            <a:off x="467544" y="1005576"/>
            <a:ext cx="82089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5935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3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DF49DF-AA0D-43D0-81F4-677BCF1A1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/>
              <a:t>Händeaktionstag 2024</a:t>
            </a:r>
            <a:endParaRPr lang="de-DE" b="1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B8E20AB-6987-4B53-AAB4-C9D6EEA36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6296" y="3723878"/>
            <a:ext cx="1450504" cy="1080119"/>
          </a:xfrm>
        </p:spPr>
        <p:txBody>
          <a:bodyPr>
            <a:normAutofit/>
          </a:bodyPr>
          <a:lstStyle/>
          <a:p>
            <a:pPr algn="ctr"/>
            <a:r>
              <a:rPr lang="de-DE" sz="1600" dirty="0"/>
              <a:t>.</a:t>
            </a:r>
          </a:p>
          <a:p>
            <a:pPr algn="ctr"/>
            <a:endParaRPr lang="de-DE" sz="1600" dirty="0"/>
          </a:p>
          <a:p>
            <a:pPr algn="ctr"/>
            <a:endParaRPr lang="de-DE" dirty="0"/>
          </a:p>
          <a:p>
            <a:pPr algn="ctr"/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D22D114-71BE-4E25-8EC4-EECBF16F0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948014"/>
            <a:ext cx="3248000" cy="195486"/>
          </a:xfrm>
        </p:spPr>
        <p:txBody>
          <a:bodyPr/>
          <a:lstStyle/>
          <a:p>
            <a:r>
              <a:rPr lang="de-DE" dirty="0"/>
              <a:t>Hygienemanagement-</a:t>
            </a:r>
            <a:r>
              <a:rPr lang="de-DE" dirty="0" err="1"/>
              <a:t>St.Willibrord</a:t>
            </a:r>
            <a:r>
              <a:rPr lang="de-DE" dirty="0"/>
              <a:t>-Spital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460865F-F53C-417C-92A4-9393EBB28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7F27E-6C05-459B-9123-854E43D50224}" type="slidenum">
              <a:rPr lang="de-DE" smtClean="0"/>
              <a:t>1</a:t>
            </a:fld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598622E-53FF-4A8D-A16F-C1FB4266F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280" y="195486"/>
            <a:ext cx="1657350" cy="78105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7E9A2B97-9751-463F-8024-C15C49C8D265}"/>
              </a:ext>
            </a:extLst>
          </p:cNvPr>
          <p:cNvSpPr txBox="1"/>
          <p:nvPr/>
        </p:nvSpPr>
        <p:spPr>
          <a:xfrm>
            <a:off x="395536" y="1279817"/>
            <a:ext cx="813690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latin typeface="Arial" panose="020B0604020202020204" pitchFamily="34" charset="0"/>
                <a:cs typeface="Arial" panose="020B0604020202020204" pitchFamily="34" charset="0"/>
              </a:rPr>
              <a:t>Händeaktionstag im Rahmen eines Tages der offenen Türe am                  St. Willibrord-Spital Emmerich am 11.09.2024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89BB7C4-011E-4EC9-98B5-23C94202C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0025" y="3719289"/>
            <a:ext cx="2447925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805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E5A6E2-7784-49CB-A72B-C81478428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Planung und Umsetzung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3834382-EB4A-4B1E-AF8A-6037FBD67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e-DE" sz="1600" u="sng" dirty="0"/>
              <a:t>Materialien: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Black- Box zum Nachweis einer erfolgreichen Händedesinfektion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Visualisierbares Desinfektionsmittel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i="1" dirty="0" err="1"/>
              <a:t>Give</a:t>
            </a:r>
            <a:r>
              <a:rPr lang="de-DE" sz="1600" i="1" dirty="0"/>
              <a:t> </a:t>
            </a:r>
            <a:r>
              <a:rPr lang="de-DE" sz="1600" i="1" dirty="0" err="1"/>
              <a:t>away</a:t>
            </a:r>
            <a:r>
              <a:rPr lang="de-DE" sz="1600" i="1" dirty="0"/>
              <a:t> </a:t>
            </a:r>
            <a:r>
              <a:rPr lang="de-DE" sz="1600" dirty="0"/>
              <a:t>wie Kugelschreiber und Notizblöcke der Einrichtung Kitteltaschenflaschen und Süßigkeiten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Patienten-Dummy zu Visualisierung der direkten und indirekten Patientenumgebung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Pflegebett, Nachtschrank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Markierungen zur Definition einer Indikation der Händedesinfektion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8284873-1553-4DFF-BD3B-B99615117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27785" y="4948014"/>
            <a:ext cx="3392015" cy="195486"/>
          </a:xfrm>
        </p:spPr>
        <p:txBody>
          <a:bodyPr/>
          <a:lstStyle/>
          <a:p>
            <a:r>
              <a:rPr lang="de-DE"/>
              <a:t>Hygienemanagement-St.Willibrord-Spital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699CAC1-D4F2-49A1-8110-B136CDBA5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7F27E-6C05-459B-9123-854E43D50224}" type="slidenum">
              <a:rPr lang="de-DE" smtClean="0"/>
              <a:t>2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3578738-5D4D-4DC0-8D1B-7008D2321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8544" y="158699"/>
            <a:ext cx="1658256" cy="78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802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B4446C-FE65-4B4B-8968-238D373DE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/>
              <a:t>Händeaktionstag 2024 am St. Willibrord- Spital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C43E78AF-88F2-43CF-97B3-4C8B1EC116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2553"/>
          <a:stretch/>
        </p:blipFill>
        <p:spPr>
          <a:xfrm>
            <a:off x="4572000" y="1050879"/>
            <a:ext cx="3143346" cy="3728825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9C0FAD9-C18A-4AA7-A497-F40BF4B1D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Hygienemanagement-St.Willibrord-Spital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A9C8170-90F0-49B5-BABB-728FDADF0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7F27E-6C05-459B-9123-854E43D50224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9183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053935-4D13-415E-A1A1-3C240F983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3768" y="380752"/>
            <a:ext cx="6624736" cy="678830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Durchführung durch nachgestellte Patientenumgebung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7059E93-CFF7-4DE4-888B-2597BB8D4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1600" dirty="0"/>
              <a:t>Der diesjährige Händeaktionstag im St. Willibrord- Spital Emmerich wurde im Rahmen eines „Tages der offenen Türe“ im Foyer der Klinik gestaltet. Für die Besucher und Mitarbeiter wurde dort die „Aktion saubere Hände“ vorgestellt. </a:t>
            </a:r>
          </a:p>
          <a:p>
            <a:r>
              <a:rPr lang="de-DE" sz="1600" dirty="0"/>
              <a:t>Mittels Pflegebett und Patienten- Dummy sowie Nachtschrank wurden den Teilnehmern die „fünf Momente der Händehygiene“, im speziellen aus der Sicht des Angehörigen/Besuchers dargestellt und in diesem Zuge die Relevanz einer adäquaten Händehygiene.</a:t>
            </a:r>
          </a:p>
          <a:p>
            <a:r>
              <a:rPr lang="de-DE" sz="1600" dirty="0"/>
              <a:t>Ebenfalls wurde die korrekte Händedesinfektion dargestellt.</a:t>
            </a:r>
          </a:p>
          <a:p>
            <a:r>
              <a:rPr lang="de-DE" sz="1600" dirty="0"/>
              <a:t>Interessierte Besucher und Mitarbeiter konnten in der Black-Box die eigene Einreibetechnik der Händedesinfektion überprüfen und wurden dabei von der Hygieneabteilung beraten und geschult.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3A431CA-7CFB-43D2-AAA1-ACA8DF61C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Hygienemanagement-St.Willibrord-Spital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5DBC9D2-B2D5-47BF-A144-A8166422C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7F27E-6C05-459B-9123-854E43D50224}" type="slidenum">
              <a:rPr lang="de-DE" smtClean="0"/>
              <a:t>4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A31177B-E593-4C25-91DB-9BA8D9AE5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3419" y="158699"/>
            <a:ext cx="1658256" cy="78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557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5C0E42-CBB4-408D-9F77-1BB338624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Fazit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2A7693F-E626-49E2-A195-1D97C0D779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/>
              <a:t>Als fest etablierter Bestandteil der Prävention und Aufklärung zur Infektionsverbreitung ist der beschriebene Aktionstag ein wichtiges Instrument in unserer Klinik.</a:t>
            </a:r>
          </a:p>
          <a:p>
            <a:pPr algn="ctr"/>
            <a:endParaRPr lang="de-DE" dirty="0"/>
          </a:p>
          <a:p>
            <a:r>
              <a:rPr lang="de-DE" dirty="0"/>
              <a:t>Ein Fokus wurde in diesem Jahr auf eine intensivierte Besucher-Schulung gelegt, wodurch, im Hinblick auf die vergangene Pandemie, viele Wissenslücken zur Weiterverbreitung kontaktübertragbarer und auch luftgetragenener (aerogener) Übertragungen geschlossen werden konnten.</a:t>
            </a:r>
          </a:p>
          <a:p>
            <a:r>
              <a:rPr lang="de-DE" dirty="0"/>
              <a:t>Zudem haben die Mitarbeiter rege an dieser Aktion teilgenommen und die Gelegenheit zur Kontrolle Ihrer individuellen Einreibetechnik genutzt. Sie haben sich die Informationen an Besucher als Einweisungsbeispiel von Angehörigen/Besuchern betrachtet um diese zukünftig bei eigenen Einweisungen zu nutzen. In der Summe kam es zu mehr als120 Kontakten und wir konnten zur Sensibilisierung des Themas „Händehygiene“ erfolgreich beitragen.</a:t>
            </a:r>
          </a:p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3870180-1E5C-41EC-9928-65B4535A1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83768" y="4948014"/>
            <a:ext cx="3536032" cy="195486"/>
          </a:xfrm>
        </p:spPr>
        <p:txBody>
          <a:bodyPr/>
          <a:lstStyle/>
          <a:p>
            <a:r>
              <a:rPr lang="de-DE"/>
              <a:t>Hygienemanagement-St.Willibrord-Spital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E82B608-93E9-49AB-9CC5-5D9B325C3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7F27E-6C05-459B-9123-854E43D50224}" type="slidenum">
              <a:rPr lang="de-DE" smtClean="0"/>
              <a:t>5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E692B26-1017-4A56-8A90-A4A6E6C77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280" y="158699"/>
            <a:ext cx="1658256" cy="78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81432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323</Words>
  <Application>Microsoft Office PowerPoint</Application>
  <PresentationFormat>Bildschirmpräsentation (16:9)</PresentationFormat>
  <Paragraphs>33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8" baseType="lpstr">
      <vt:lpstr>Arial</vt:lpstr>
      <vt:lpstr>Calibri</vt:lpstr>
      <vt:lpstr>Larissa</vt:lpstr>
      <vt:lpstr>Händeaktionstag 2024</vt:lpstr>
      <vt:lpstr>Planung und Umsetzung </vt:lpstr>
      <vt:lpstr>Händeaktionstag 2024 am St. Willibrord- Spital</vt:lpstr>
      <vt:lpstr>Durchführung durch nachgestellte Patientenumgebung</vt:lpstr>
      <vt:lpstr>Fazit</vt:lpstr>
    </vt:vector>
  </TitlesOfParts>
  <Company>ProHomine gGmbH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Azubi KK</dc:creator>
  <cp:lastModifiedBy>Ackeren van, Katja</cp:lastModifiedBy>
  <cp:revision>219</cp:revision>
  <cp:lastPrinted>2019-01-30T08:44:37Z</cp:lastPrinted>
  <dcterms:created xsi:type="dcterms:W3CDTF">2018-11-16T10:42:41Z</dcterms:created>
  <dcterms:modified xsi:type="dcterms:W3CDTF">2025-03-03T12:07:42Z</dcterms:modified>
</cp:coreProperties>
</file>